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media1.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jpeg>
</file>

<file path=ppt/media/image1.png>
</file>

<file path=ppt/media/image2.jpeg>
</file>

<file path=ppt/media/image2.png>
</file>

<file path=ppt/media/image3.png>
</file>

<file path=ppt/media/image4.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5" name="Shape 175"/>
          <p:cNvSpPr/>
          <p:nvPr>
            <p:ph type="sldImg"/>
          </p:nvPr>
        </p:nvSpPr>
        <p:spPr>
          <a:xfrm>
            <a:off x="1143000" y="685800"/>
            <a:ext cx="4572000" cy="3429000"/>
          </a:xfrm>
          <a:prstGeom prst="rect">
            <a:avLst/>
          </a:prstGeom>
        </p:spPr>
        <p:txBody>
          <a:bodyPr/>
          <a:lstStyle/>
          <a:p>
            <a:pPr/>
          </a:p>
        </p:txBody>
      </p:sp>
      <p:sp>
        <p:nvSpPr>
          <p:cNvPr id="176" name="Shape 17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2400">
        <a:latin typeface="Avenir Roman"/>
        <a:ea typeface="Avenir Roman"/>
        <a:cs typeface="Avenir Roman"/>
        <a:sym typeface="Avenir Roman"/>
      </a:defRPr>
    </a:lvl1pPr>
    <a:lvl2pPr indent="228600" defTabSz="457200" latinLnBrk="0">
      <a:lnSpc>
        <a:spcPct val="125000"/>
      </a:lnSpc>
      <a:defRPr sz="2400">
        <a:latin typeface="Avenir Roman"/>
        <a:ea typeface="Avenir Roman"/>
        <a:cs typeface="Avenir Roman"/>
        <a:sym typeface="Avenir Roman"/>
      </a:defRPr>
    </a:lvl2pPr>
    <a:lvl3pPr indent="457200" defTabSz="457200" latinLnBrk="0">
      <a:lnSpc>
        <a:spcPct val="125000"/>
      </a:lnSpc>
      <a:defRPr sz="2400">
        <a:latin typeface="Avenir Roman"/>
        <a:ea typeface="Avenir Roman"/>
        <a:cs typeface="Avenir Roman"/>
        <a:sym typeface="Avenir Roman"/>
      </a:defRPr>
    </a:lvl3pPr>
    <a:lvl4pPr indent="685800" defTabSz="457200" latinLnBrk="0">
      <a:lnSpc>
        <a:spcPct val="125000"/>
      </a:lnSpc>
      <a:defRPr sz="2400">
        <a:latin typeface="Avenir Roman"/>
        <a:ea typeface="Avenir Roman"/>
        <a:cs typeface="Avenir Roman"/>
        <a:sym typeface="Avenir Roman"/>
      </a:defRPr>
    </a:lvl4pPr>
    <a:lvl5pPr indent="914400" defTabSz="457200" latinLnBrk="0">
      <a:lnSpc>
        <a:spcPct val="125000"/>
      </a:lnSpc>
      <a:defRPr sz="2400">
        <a:latin typeface="Avenir Roman"/>
        <a:ea typeface="Avenir Roman"/>
        <a:cs typeface="Avenir Roman"/>
        <a:sym typeface="Avenir Roman"/>
      </a:defRPr>
    </a:lvl5pPr>
    <a:lvl6pPr indent="1143000" defTabSz="457200" latinLnBrk="0">
      <a:lnSpc>
        <a:spcPct val="125000"/>
      </a:lnSpc>
      <a:defRPr sz="2400">
        <a:latin typeface="Avenir Roman"/>
        <a:ea typeface="Avenir Roman"/>
        <a:cs typeface="Avenir Roman"/>
        <a:sym typeface="Avenir Roman"/>
      </a:defRPr>
    </a:lvl6pPr>
    <a:lvl7pPr indent="1371600" defTabSz="457200" latinLnBrk="0">
      <a:lnSpc>
        <a:spcPct val="125000"/>
      </a:lnSpc>
      <a:defRPr sz="2400">
        <a:latin typeface="Avenir Roman"/>
        <a:ea typeface="Avenir Roman"/>
        <a:cs typeface="Avenir Roman"/>
        <a:sym typeface="Avenir Roman"/>
      </a:defRPr>
    </a:lvl7pPr>
    <a:lvl8pPr indent="1600200" defTabSz="457200" latinLnBrk="0">
      <a:lnSpc>
        <a:spcPct val="125000"/>
      </a:lnSpc>
      <a:defRPr sz="2400">
        <a:latin typeface="Avenir Roman"/>
        <a:ea typeface="Avenir Roman"/>
        <a:cs typeface="Avenir Roman"/>
        <a:sym typeface="Avenir Roman"/>
      </a:defRPr>
    </a:lvl8pPr>
    <a:lvl9pPr indent="1828800" defTabSz="457200" latinLnBrk="0">
      <a:lnSpc>
        <a:spcPct val="125000"/>
      </a:lnSpc>
      <a:defRPr sz="24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0" y="2303859"/>
            <a:ext cx="24384000" cy="4643438"/>
          </a:xfrm>
          <a:prstGeom prst="rect">
            <a:avLst/>
          </a:prstGeom>
        </p:spPr>
        <p:txBody>
          <a:bodyPr anchor="b"/>
          <a:lstStyle/>
          <a:p>
            <a:pPr/>
            <a:r>
              <a:t>Title Text</a:t>
            </a:r>
          </a:p>
        </p:txBody>
      </p:sp>
      <p:sp>
        <p:nvSpPr>
          <p:cNvPr id="12" name="Body Level One…"/>
          <p:cNvSpPr txBox="1"/>
          <p:nvPr>
            <p:ph type="body" sz="quarter" idx="1"/>
          </p:nvPr>
        </p:nvSpPr>
        <p:spPr>
          <a:xfrm>
            <a:off x="0" y="7072312"/>
            <a:ext cx="24384000" cy="1589485"/>
          </a:xfrm>
          <a:prstGeom prst="rect">
            <a:avLst/>
          </a:prstGeom>
        </p:spPr>
        <p:txBody>
          <a:bodyPr anchor="t"/>
          <a:lstStyle>
            <a:lvl1pPr marL="0" indent="0" algn="ctr">
              <a:buSzTx/>
              <a:buNone/>
              <a:defRPr sz="4400"/>
            </a:lvl1pPr>
            <a:lvl2pPr marL="0" indent="228600" algn="ctr">
              <a:buSzTx/>
              <a:buNone/>
              <a:defRPr sz="4400"/>
            </a:lvl2pPr>
            <a:lvl3pPr marL="0" indent="457200" algn="ctr">
              <a:buSzTx/>
              <a:buNone/>
              <a:defRPr sz="4400"/>
            </a:lvl3pPr>
            <a:lvl4pPr marL="0" indent="685800" algn="ctr">
              <a:buSzTx/>
              <a:buNone/>
              <a:defRPr sz="4400"/>
            </a:lvl4pPr>
            <a:lvl5pPr marL="0" indent="914400" algn="ctr">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4833937" y="8947546"/>
            <a:ext cx="14716126" cy="660798"/>
          </a:xfrm>
          <a:prstGeom prst="rect">
            <a:avLst/>
          </a:prstGeom>
        </p:spPr>
        <p:txBody>
          <a:bodyPr anchor="t">
            <a:spAutoFit/>
          </a:bodyPr>
          <a:lstStyle>
            <a:lvl1pPr marL="0" indent="0" algn="ctr">
              <a:buSzTx/>
              <a:buNone/>
              <a:defRPr sz="1400">
                <a:latin typeface="+mj-lt"/>
                <a:ea typeface="+mj-ea"/>
                <a:cs typeface="+mj-cs"/>
                <a:sym typeface="Helvetica"/>
              </a:defRPr>
            </a:lvl1pPr>
          </a:lstStyle>
          <a:p>
            <a:pPr/>
            <a:r>
              <a:t>–Johnny Appleseed</a:t>
            </a:r>
          </a:p>
        </p:txBody>
      </p:sp>
      <p:sp>
        <p:nvSpPr>
          <p:cNvPr id="94" name="“Type a quote here.”"/>
          <p:cNvSpPr txBox="1"/>
          <p:nvPr>
            <p:ph type="body" sz="quarter" idx="22"/>
          </p:nvPr>
        </p:nvSpPr>
        <p:spPr>
          <a:xfrm>
            <a:off x="4833937" y="6000353"/>
            <a:ext cx="14716126" cy="965201"/>
          </a:xfrm>
          <a:prstGeom prst="rect">
            <a:avLst/>
          </a:prstGeom>
        </p:spPr>
        <p:txBody>
          <a:bodyPr>
            <a:spAutoFit/>
          </a:bodyPr>
          <a:lstStyle>
            <a:lvl1pPr marL="0" indent="0" algn="ctr">
              <a:buSzTx/>
              <a:buNone/>
              <a:defRPr sz="5200"/>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1905000" y="0"/>
            <a:ext cx="20563290" cy="13716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117" name="Title Text"/>
          <p:cNvSpPr txBox="1"/>
          <p:nvPr>
            <p:ph type="title"/>
          </p:nvPr>
        </p:nvSpPr>
        <p:spPr>
          <a:xfrm>
            <a:off x="1270000" y="3225800"/>
            <a:ext cx="10464800" cy="3302000"/>
          </a:xfrm>
          <a:prstGeom prst="rect">
            <a:avLst/>
          </a:prstGeom>
        </p:spPr>
        <p:txBody>
          <a:bodyPr lIns="50800" tIns="50800" rIns="50800" bIns="50800"/>
          <a:lstStyle>
            <a:lvl1pPr defTabSz="584200">
              <a:defRPr sz="8000"/>
            </a:lvl1pPr>
          </a:lstStyle>
          <a:p>
            <a:pPr/>
            <a:r>
              <a:t>Title Text</a:t>
            </a:r>
          </a:p>
        </p:txBody>
      </p:sp>
      <p:sp>
        <p:nvSpPr>
          <p:cNvPr id="118" name="Slide Number"/>
          <p:cNvSpPr txBox="1"/>
          <p:nvPr>
            <p:ph type="sldNum" sz="quarter" idx="2"/>
          </p:nvPr>
        </p:nvSpPr>
        <p:spPr>
          <a:xfrm>
            <a:off x="6311798" y="9251950"/>
            <a:ext cx="368504" cy="381000"/>
          </a:xfrm>
          <a:prstGeom prst="rect">
            <a:avLst/>
          </a:prstGeom>
        </p:spPr>
        <p:txBody>
          <a:bodyPr lIns="50800" tIns="50800" rIns="50800" bIns="50800"/>
          <a:lstStyle>
            <a:lvl1pPr defTabSz="584200">
              <a:defRPr sz="18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25" name="Title Text"/>
          <p:cNvSpPr txBox="1"/>
          <p:nvPr>
            <p:ph type="title"/>
          </p:nvPr>
        </p:nvSpPr>
        <p:spPr>
          <a:xfrm>
            <a:off x="952500" y="444500"/>
            <a:ext cx="11099800" cy="2159000"/>
          </a:xfrm>
          <a:prstGeom prst="rect">
            <a:avLst/>
          </a:prstGeom>
        </p:spPr>
        <p:txBody>
          <a:bodyPr lIns="50800" tIns="50800" rIns="50800" bIns="50800"/>
          <a:lstStyle>
            <a:lvl1pPr defTabSz="584200">
              <a:defRPr sz="8000"/>
            </a:lvl1pPr>
          </a:lstStyle>
          <a:p>
            <a:pPr/>
            <a:r>
              <a:t>Title Text</a:t>
            </a:r>
          </a:p>
        </p:txBody>
      </p:sp>
      <p:sp>
        <p:nvSpPr>
          <p:cNvPr id="126" name="Body Level One…"/>
          <p:cNvSpPr txBox="1"/>
          <p:nvPr>
            <p:ph type="body" sz="half" idx="1"/>
          </p:nvPr>
        </p:nvSpPr>
        <p:spPr>
          <a:xfrm>
            <a:off x="952500" y="2603500"/>
            <a:ext cx="11099800" cy="6286500"/>
          </a:xfrm>
          <a:prstGeom prst="rect">
            <a:avLst/>
          </a:prstGeom>
        </p:spPr>
        <p:txBody>
          <a:bodyPr lIns="50800" tIns="50800" rIns="50800" bIns="50800"/>
          <a:lstStyle>
            <a:lvl1pPr marL="444500" indent="-444500" defTabSz="584200">
              <a:spcBef>
                <a:spcPts val="4200"/>
              </a:spcBef>
              <a:defRPr sz="3600"/>
            </a:lvl1pPr>
            <a:lvl2pPr marL="889000" indent="-444500" defTabSz="584200">
              <a:spcBef>
                <a:spcPts val="4200"/>
              </a:spcBef>
              <a:defRPr sz="3600"/>
            </a:lvl2pPr>
            <a:lvl3pPr marL="1333500" indent="-444500" defTabSz="584200">
              <a:spcBef>
                <a:spcPts val="4200"/>
              </a:spcBef>
              <a:defRPr sz="3600"/>
            </a:lvl3pPr>
            <a:lvl4pPr marL="1778000" indent="-444500" defTabSz="584200">
              <a:spcBef>
                <a:spcPts val="4200"/>
              </a:spcBef>
              <a:defRPr sz="3600"/>
            </a:lvl4pPr>
            <a:lvl5pPr marL="2222500" indent="-444500" defTabSz="584200">
              <a:spcBef>
                <a:spcPts val="4200"/>
              </a:spcBef>
              <a:defRPr sz="3600"/>
            </a:lvl5pPr>
          </a:lstStyle>
          <a:p>
            <a:pPr/>
            <a:r>
              <a:t>Body Level One</a:t>
            </a:r>
          </a:p>
          <a:p>
            <a:pPr lvl="1"/>
            <a:r>
              <a:t>Body Level Two</a:t>
            </a:r>
          </a:p>
          <a:p>
            <a:pPr lvl="2"/>
            <a:r>
              <a:t>Body Level Three</a:t>
            </a:r>
          </a:p>
          <a:p>
            <a:pPr lvl="3"/>
            <a:r>
              <a:t>Body Level Four</a:t>
            </a:r>
          </a:p>
          <a:p>
            <a:pPr lvl="4"/>
            <a:r>
              <a:t>Body Level Five</a:t>
            </a:r>
          </a:p>
        </p:txBody>
      </p:sp>
      <p:sp>
        <p:nvSpPr>
          <p:cNvPr id="127" name="Slide Number"/>
          <p:cNvSpPr txBox="1"/>
          <p:nvPr>
            <p:ph type="sldNum" sz="quarter" idx="2"/>
          </p:nvPr>
        </p:nvSpPr>
        <p:spPr>
          <a:xfrm>
            <a:off x="6311798" y="9251950"/>
            <a:ext cx="368504" cy="381000"/>
          </a:xfrm>
          <a:prstGeom prst="rect">
            <a:avLst/>
          </a:prstGeom>
        </p:spPr>
        <p:txBody>
          <a:bodyPr lIns="50800" tIns="50800" rIns="50800" bIns="50800"/>
          <a:lstStyle>
            <a:lvl1pPr defTabSz="584200">
              <a:defRPr sz="18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134" name="Title Text"/>
          <p:cNvSpPr txBox="1"/>
          <p:nvPr>
            <p:ph type="title"/>
          </p:nvPr>
        </p:nvSpPr>
        <p:spPr>
          <a:xfrm>
            <a:off x="4387453" y="625078"/>
            <a:ext cx="15609094" cy="3036094"/>
          </a:xfrm>
          <a:prstGeom prst="rect">
            <a:avLst/>
          </a:prstGeom>
        </p:spPr>
        <p:txBody>
          <a:bodyPr/>
          <a:lstStyle/>
          <a:p>
            <a:pPr/>
            <a:r>
              <a:t>Title Text</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42" name="Title Text"/>
          <p:cNvSpPr txBox="1"/>
          <p:nvPr>
            <p:ph type="title"/>
          </p:nvPr>
        </p:nvSpPr>
        <p:spPr>
          <a:xfrm>
            <a:off x="317500" y="0"/>
            <a:ext cx="23749000" cy="2540000"/>
          </a:xfrm>
          <a:prstGeom prst="rect">
            <a:avLst/>
          </a:prstGeom>
        </p:spPr>
        <p:txBody>
          <a:bodyPr/>
          <a:lstStyle/>
          <a:p>
            <a:pPr/>
            <a:r>
              <a:t>Title Text</a:t>
            </a:r>
          </a:p>
        </p:txBody>
      </p:sp>
      <p:sp>
        <p:nvSpPr>
          <p:cNvPr id="143" name="Body Level One…"/>
          <p:cNvSpPr txBox="1"/>
          <p:nvPr>
            <p:ph type="body" idx="1"/>
          </p:nvPr>
        </p:nvSpPr>
        <p:spPr>
          <a:xfrm>
            <a:off x="635000" y="2540000"/>
            <a:ext cx="23114000" cy="107950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4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151" name="Title Text"/>
          <p:cNvSpPr txBox="1"/>
          <p:nvPr>
            <p:ph type="title"/>
          </p:nvPr>
        </p:nvSpPr>
        <p:spPr>
          <a:xfrm>
            <a:off x="4387453" y="625078"/>
            <a:ext cx="15609094" cy="3036094"/>
          </a:xfrm>
          <a:prstGeom prst="rect">
            <a:avLst/>
          </a:prstGeom>
        </p:spPr>
        <p:txBody>
          <a:bodyPr/>
          <a:lstStyle>
            <a:lvl1pPr>
              <a:defRPr b="0">
                <a:latin typeface="+mn-lt"/>
                <a:ea typeface="+mn-ea"/>
                <a:cs typeface="+mn-cs"/>
                <a:sym typeface="Helvetica Light"/>
              </a:defRPr>
            </a:lvl1pPr>
          </a:lstStyle>
          <a:p>
            <a:pPr/>
            <a:r>
              <a:t>Title Text</a:t>
            </a:r>
          </a:p>
        </p:txBody>
      </p:sp>
      <p:sp>
        <p:nvSpPr>
          <p:cNvPr id="15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159" name="Title Text"/>
          <p:cNvSpPr txBox="1"/>
          <p:nvPr>
            <p:ph type="title"/>
          </p:nvPr>
        </p:nvSpPr>
        <p:spPr>
          <a:xfrm>
            <a:off x="4833937" y="4536281"/>
            <a:ext cx="14716126" cy="4643438"/>
          </a:xfrm>
          <a:prstGeom prst="rect">
            <a:avLst/>
          </a:prstGeom>
        </p:spPr>
        <p:txBody>
          <a:bodyPr/>
          <a:lstStyle>
            <a:lvl1pPr>
              <a:defRPr b="0">
                <a:latin typeface="+mn-lt"/>
                <a:ea typeface="+mn-ea"/>
                <a:cs typeface="+mn-cs"/>
                <a:sym typeface="Helvetica Light"/>
              </a:defRPr>
            </a:lvl1pPr>
          </a:lstStyle>
          <a:p>
            <a:pPr/>
            <a:r>
              <a:t>Title Text</a:t>
            </a:r>
          </a:p>
        </p:txBody>
      </p:sp>
      <p:sp>
        <p:nvSpPr>
          <p:cNvPr id="1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67" name="Title Text"/>
          <p:cNvSpPr txBox="1"/>
          <p:nvPr>
            <p:ph type="title"/>
          </p:nvPr>
        </p:nvSpPr>
        <p:spPr>
          <a:xfrm>
            <a:off x="635000" y="635000"/>
            <a:ext cx="23114000" cy="2540000"/>
          </a:xfrm>
          <a:prstGeom prst="rect">
            <a:avLst/>
          </a:prstGeom>
        </p:spPr>
        <p:txBody>
          <a:bodyPr/>
          <a:lstStyle/>
          <a:p>
            <a:pPr/>
            <a:r>
              <a:t>Title Text</a:t>
            </a:r>
          </a:p>
        </p:txBody>
      </p:sp>
      <p:sp>
        <p:nvSpPr>
          <p:cNvPr id="168"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6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sz="half" idx="21"/>
          </p:nvPr>
        </p:nvSpPr>
        <p:spPr>
          <a:xfrm>
            <a:off x="5307210" y="892968"/>
            <a:ext cx="13751720" cy="9172589"/>
          </a:xfrm>
          <a:prstGeom prst="rect">
            <a:avLst/>
          </a:prstGeom>
        </p:spPr>
        <p:txBody>
          <a:bodyPr lIns="91439" tIns="45719" rIns="91439" bIns="45719" anchor="t">
            <a:noAutofit/>
          </a:bodyPr>
          <a:lstStyle/>
          <a:p>
            <a:pPr/>
          </a:p>
        </p:txBody>
      </p:sp>
      <p:sp>
        <p:nvSpPr>
          <p:cNvPr id="21" name="Title Text"/>
          <p:cNvSpPr txBox="1"/>
          <p:nvPr>
            <p:ph type="title"/>
          </p:nvPr>
        </p:nvSpPr>
        <p:spPr>
          <a:xfrm>
            <a:off x="4833937" y="9447609"/>
            <a:ext cx="14716126" cy="2000251"/>
          </a:xfrm>
          <a:prstGeom prst="rect">
            <a:avLst/>
          </a:prstGeom>
        </p:spPr>
        <p:txBody>
          <a:bodyPr anchor="b"/>
          <a:lstStyle/>
          <a:p>
            <a:pPr/>
            <a:r>
              <a:t>Title Text</a:t>
            </a:r>
          </a:p>
        </p:txBody>
      </p:sp>
      <p:sp>
        <p:nvSpPr>
          <p:cNvPr id="22" name="Body Level One…"/>
          <p:cNvSpPr txBox="1"/>
          <p:nvPr>
            <p:ph type="body" sz="quarter" idx="1"/>
          </p:nvPr>
        </p:nvSpPr>
        <p:spPr>
          <a:xfrm>
            <a:off x="4833937" y="11519296"/>
            <a:ext cx="14716126" cy="1589486"/>
          </a:xfrm>
          <a:prstGeom prst="rect">
            <a:avLst/>
          </a:prstGeom>
        </p:spPr>
        <p:txBody>
          <a:bodyPr anchor="t"/>
          <a:lstStyle>
            <a:lvl1pPr marL="0" indent="0" algn="ctr">
              <a:buSzTx/>
              <a:buNone/>
              <a:defRPr sz="4400"/>
            </a:lvl1pPr>
            <a:lvl2pPr marL="0" indent="228600" algn="ctr">
              <a:buSzTx/>
              <a:buNone/>
              <a:defRPr sz="4400"/>
            </a:lvl2pPr>
            <a:lvl3pPr marL="0" indent="457200" algn="ctr">
              <a:buSzTx/>
              <a:buNone/>
              <a:defRPr sz="4400"/>
            </a:lvl3pPr>
            <a:lvl4pPr marL="0" indent="685800" algn="ctr">
              <a:buSzTx/>
              <a:buNone/>
              <a:defRPr sz="4400"/>
            </a:lvl4pPr>
            <a:lvl5pPr marL="0" indent="914400" algn="ctr">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11935814" y="13001625"/>
            <a:ext cx="494513" cy="51117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4833937" y="4536281"/>
            <a:ext cx="14716126" cy="4643438"/>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6869906" y="892968"/>
            <a:ext cx="17377173" cy="11584782"/>
          </a:xfrm>
          <a:prstGeom prst="rect">
            <a:avLst/>
          </a:prstGeom>
        </p:spPr>
        <p:txBody>
          <a:bodyPr lIns="91439" tIns="45719" rIns="91439" bIns="45719" anchor="t">
            <a:noAutofit/>
          </a:bodyPr>
          <a:lstStyle/>
          <a:p>
            <a:pPr/>
          </a:p>
        </p:txBody>
      </p:sp>
      <p:sp>
        <p:nvSpPr>
          <p:cNvPr id="39" name="Title Text"/>
          <p:cNvSpPr txBox="1"/>
          <p:nvPr>
            <p:ph type="title"/>
          </p:nvPr>
        </p:nvSpPr>
        <p:spPr>
          <a:xfrm>
            <a:off x="4387453" y="892968"/>
            <a:ext cx="7500938" cy="5607845"/>
          </a:xfrm>
          <a:prstGeom prst="rect">
            <a:avLst/>
          </a:prstGeom>
        </p:spPr>
        <p:txBody>
          <a:bodyPr anchor="b"/>
          <a:lstStyle>
            <a:lvl1pPr>
              <a:defRPr b="0" sz="8400">
                <a:latin typeface="+mn-lt"/>
                <a:ea typeface="+mn-ea"/>
                <a:cs typeface="+mn-cs"/>
                <a:sym typeface="Helvetica Light"/>
              </a:defRPr>
            </a:lvl1pPr>
          </a:lstStyle>
          <a:p>
            <a:pPr/>
            <a:r>
              <a:t>Title Text</a:t>
            </a:r>
          </a:p>
        </p:txBody>
      </p:sp>
      <p:sp>
        <p:nvSpPr>
          <p:cNvPr id="40" name="Body Level One…"/>
          <p:cNvSpPr txBox="1"/>
          <p:nvPr>
            <p:ph type="body" sz="quarter" idx="1"/>
          </p:nvPr>
        </p:nvSpPr>
        <p:spPr>
          <a:xfrm>
            <a:off x="4387453" y="6697265"/>
            <a:ext cx="7500938" cy="5768579"/>
          </a:xfrm>
          <a:prstGeom prst="rect">
            <a:avLst/>
          </a:prstGeom>
        </p:spPr>
        <p:txBody>
          <a:bodyPr anchor="t"/>
          <a:lstStyle>
            <a:lvl1pPr marL="0" indent="0" algn="ctr">
              <a:buSzTx/>
              <a:buNone/>
              <a:defRPr sz="4400"/>
            </a:lvl1pPr>
            <a:lvl2pPr marL="0" indent="228600" algn="ctr">
              <a:buSzTx/>
              <a:buNone/>
              <a:defRPr sz="4400"/>
            </a:lvl2pPr>
            <a:lvl3pPr marL="0" indent="457200" algn="ctr">
              <a:buSzTx/>
              <a:buNone/>
              <a:defRPr sz="4400"/>
            </a:lvl3pPr>
            <a:lvl4pPr marL="0" indent="685800" algn="ctr">
              <a:buSzTx/>
              <a:buNone/>
              <a:defRPr sz="4400"/>
            </a:lvl4pPr>
            <a:lvl5pPr marL="0" indent="914400" algn="ctr">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xfrm>
            <a:off x="4387453" y="625078"/>
            <a:ext cx="15609094" cy="3036094"/>
          </a:xfrm>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21"/>
          </p:nvPr>
        </p:nvSpPr>
        <p:spPr>
          <a:xfrm>
            <a:off x="9423796" y="3661171"/>
            <a:ext cx="13260587" cy="8840392"/>
          </a:xfrm>
          <a:prstGeom prst="rect">
            <a:avLst/>
          </a:prstGeom>
        </p:spPr>
        <p:txBody>
          <a:bodyPr lIns="91439" tIns="45719" rIns="91439" bIns="45719" anchor="t">
            <a:noAutofit/>
          </a:bodyPr>
          <a:lstStyle/>
          <a:p>
            <a:pPr/>
          </a:p>
        </p:txBody>
      </p:sp>
      <p:sp>
        <p:nvSpPr>
          <p:cNvPr id="66" name="Title Text"/>
          <p:cNvSpPr txBox="1"/>
          <p:nvPr>
            <p:ph type="title"/>
          </p:nvPr>
        </p:nvSpPr>
        <p:spPr>
          <a:xfrm>
            <a:off x="4387453" y="553640"/>
            <a:ext cx="15609094" cy="3036095"/>
          </a:xfrm>
          <a:prstGeom prst="rect">
            <a:avLst/>
          </a:prstGeom>
        </p:spPr>
        <p:txBody>
          <a:bodyPr/>
          <a:lstStyle/>
          <a:p>
            <a:pPr/>
            <a:r>
              <a:t>Title Text</a:t>
            </a:r>
          </a:p>
        </p:txBody>
      </p:sp>
      <p:sp>
        <p:nvSpPr>
          <p:cNvPr id="67" name="Body Level One…"/>
          <p:cNvSpPr txBox="1"/>
          <p:nvPr>
            <p:ph type="body" sz="quarter" idx="1"/>
          </p:nvPr>
        </p:nvSpPr>
        <p:spPr>
          <a:xfrm>
            <a:off x="4387453" y="3661171"/>
            <a:ext cx="7500938" cy="8840392"/>
          </a:xfrm>
          <a:prstGeom prst="rect">
            <a:avLst/>
          </a:prstGeom>
        </p:spPr>
        <p:txBody>
          <a:bodyPr/>
          <a:lstStyle>
            <a:lvl1pPr marL="465364" indent="-465364">
              <a:spcBef>
                <a:spcPts val="4500"/>
              </a:spcBef>
              <a:defRPr sz="3800"/>
            </a:lvl1pPr>
            <a:lvl2pPr marL="808264" indent="-465364">
              <a:spcBef>
                <a:spcPts val="4500"/>
              </a:spcBef>
              <a:defRPr sz="3800"/>
            </a:lvl2pPr>
            <a:lvl3pPr marL="1151164" indent="-465364">
              <a:spcBef>
                <a:spcPts val="4500"/>
              </a:spcBef>
              <a:defRPr sz="3800"/>
            </a:lvl3pPr>
            <a:lvl4pPr marL="1494064" indent="-465364">
              <a:spcBef>
                <a:spcPts val="4500"/>
              </a:spcBef>
              <a:defRPr sz="3800"/>
            </a:lvl4pPr>
            <a:lvl5pPr marL="1836964" indent="-465364">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635000" y="1016000"/>
            <a:ext cx="23114000" cy="116840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idx="21"/>
          </p:nvPr>
        </p:nvSpPr>
        <p:spPr>
          <a:xfrm>
            <a:off x="-291704" y="1250156"/>
            <a:ext cx="16841392" cy="11227594"/>
          </a:xfrm>
          <a:prstGeom prst="rect">
            <a:avLst/>
          </a:prstGeom>
        </p:spPr>
        <p:txBody>
          <a:bodyPr lIns="91439" tIns="45719" rIns="91439" bIns="45719" anchor="t">
            <a:noAutofit/>
          </a:bodyPr>
          <a:lstStyle/>
          <a:p>
            <a:pPr/>
          </a:p>
        </p:txBody>
      </p:sp>
      <p:sp>
        <p:nvSpPr>
          <p:cNvPr id="84" name="Image"/>
          <p:cNvSpPr/>
          <p:nvPr>
            <p:ph type="pic" sz="quarter" idx="22"/>
          </p:nvPr>
        </p:nvSpPr>
        <p:spPr>
          <a:xfrm>
            <a:off x="12442031" y="7069144"/>
            <a:ext cx="8518923" cy="5682241"/>
          </a:xfrm>
          <a:prstGeom prst="rect">
            <a:avLst/>
          </a:prstGeom>
        </p:spPr>
        <p:txBody>
          <a:bodyPr lIns="91439" tIns="45719" rIns="91439" bIns="45719" anchor="t">
            <a:noAutofit/>
          </a:bodyPr>
          <a:lstStyle/>
          <a:p>
            <a:pPr/>
          </a:p>
        </p:txBody>
      </p:sp>
      <p:sp>
        <p:nvSpPr>
          <p:cNvPr id="85" name="Image"/>
          <p:cNvSpPr/>
          <p:nvPr>
            <p:ph type="pic" sz="quarter" idx="23"/>
          </p:nvPr>
        </p:nvSpPr>
        <p:spPr>
          <a:xfrm>
            <a:off x="12192000" y="1246988"/>
            <a:ext cx="8251032" cy="5500689"/>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635000" y="317500"/>
            <a:ext cx="23114000" cy="254000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Title Text</a:t>
            </a:r>
          </a:p>
        </p:txBody>
      </p:sp>
      <p:sp>
        <p:nvSpPr>
          <p:cNvPr id="3" name="Body Level One…"/>
          <p:cNvSpPr txBox="1"/>
          <p:nvPr>
            <p:ph type="body" idx="1"/>
          </p:nvPr>
        </p:nvSpPr>
        <p:spPr>
          <a:xfrm>
            <a:off x="635000" y="2540000"/>
            <a:ext cx="23114000" cy="1016000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35814" y="13010554"/>
            <a:ext cx="494513" cy="511176"/>
          </a:xfrm>
          <a:prstGeom prst="rect">
            <a:avLst/>
          </a:prstGeom>
          <a:ln w="12700">
            <a:miter lim="400000"/>
          </a:ln>
        </p:spPr>
        <p:txBody>
          <a:bodyPr wrap="none" lIns="71437" tIns="71437" rIns="71437" bIns="71437">
            <a:normAutofit fontScale="100000" lnSpcReduction="0"/>
          </a:bodyPr>
          <a:lstStyle>
            <a:lvl1pPr>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transition xmlns:p14="http://schemas.microsoft.com/office/powerpoint/2010/main" spd="med" advClick="1"/>
  <p:txStyles>
    <p:titleStyle>
      <a:lvl1pPr marL="0" marR="0" indent="0" algn="ctr" defTabSz="821531" rtl="0" latinLnBrk="0">
        <a:lnSpc>
          <a:spcPct val="100000"/>
        </a:lnSpc>
        <a:spcBef>
          <a:spcPts val="0"/>
        </a:spcBef>
        <a:spcAft>
          <a:spcPts val="0"/>
        </a:spcAft>
        <a:buClrTx/>
        <a:buSzTx/>
        <a:buFontTx/>
        <a:buNone/>
        <a:tabLst/>
        <a:defRPr b="1" baseline="0" cap="none" i="0" spc="0" strike="noStrike" sz="11200" u="none">
          <a:solidFill>
            <a:srgbClr val="000000"/>
          </a:solidFill>
          <a:uFillTx/>
          <a:latin typeface="+mj-lt"/>
          <a:ea typeface="+mj-ea"/>
          <a:cs typeface="+mj-cs"/>
          <a:sym typeface="Helvetica"/>
        </a:defRPr>
      </a:lvl1pPr>
      <a:lvl2pPr marL="0" marR="0" indent="228600" algn="ctr" defTabSz="821531" rtl="0" latinLnBrk="0">
        <a:lnSpc>
          <a:spcPct val="100000"/>
        </a:lnSpc>
        <a:spcBef>
          <a:spcPts val="0"/>
        </a:spcBef>
        <a:spcAft>
          <a:spcPts val="0"/>
        </a:spcAft>
        <a:buClrTx/>
        <a:buSzTx/>
        <a:buFontTx/>
        <a:buNone/>
        <a:tabLst/>
        <a:defRPr b="1" baseline="0" cap="none" i="0" spc="0" strike="noStrike" sz="11200" u="none">
          <a:solidFill>
            <a:srgbClr val="000000"/>
          </a:solidFill>
          <a:uFillTx/>
          <a:latin typeface="+mj-lt"/>
          <a:ea typeface="+mj-ea"/>
          <a:cs typeface="+mj-cs"/>
          <a:sym typeface="Helvetica"/>
        </a:defRPr>
      </a:lvl2pPr>
      <a:lvl3pPr marL="0" marR="0" indent="457200" algn="ctr" defTabSz="821531" rtl="0" latinLnBrk="0">
        <a:lnSpc>
          <a:spcPct val="100000"/>
        </a:lnSpc>
        <a:spcBef>
          <a:spcPts val="0"/>
        </a:spcBef>
        <a:spcAft>
          <a:spcPts val="0"/>
        </a:spcAft>
        <a:buClrTx/>
        <a:buSzTx/>
        <a:buFontTx/>
        <a:buNone/>
        <a:tabLst/>
        <a:defRPr b="1" baseline="0" cap="none" i="0" spc="0" strike="noStrike" sz="11200" u="none">
          <a:solidFill>
            <a:srgbClr val="000000"/>
          </a:solidFill>
          <a:uFillTx/>
          <a:latin typeface="+mj-lt"/>
          <a:ea typeface="+mj-ea"/>
          <a:cs typeface="+mj-cs"/>
          <a:sym typeface="Helvetica"/>
        </a:defRPr>
      </a:lvl3pPr>
      <a:lvl4pPr marL="0" marR="0" indent="685800" algn="ctr" defTabSz="821531" rtl="0" latinLnBrk="0">
        <a:lnSpc>
          <a:spcPct val="100000"/>
        </a:lnSpc>
        <a:spcBef>
          <a:spcPts val="0"/>
        </a:spcBef>
        <a:spcAft>
          <a:spcPts val="0"/>
        </a:spcAft>
        <a:buClrTx/>
        <a:buSzTx/>
        <a:buFontTx/>
        <a:buNone/>
        <a:tabLst/>
        <a:defRPr b="1" baseline="0" cap="none" i="0" spc="0" strike="noStrike" sz="11200" u="none">
          <a:solidFill>
            <a:srgbClr val="000000"/>
          </a:solidFill>
          <a:uFillTx/>
          <a:latin typeface="+mj-lt"/>
          <a:ea typeface="+mj-ea"/>
          <a:cs typeface="+mj-cs"/>
          <a:sym typeface="Helvetica"/>
        </a:defRPr>
      </a:lvl4pPr>
      <a:lvl5pPr marL="0" marR="0" indent="914400" algn="ctr" defTabSz="821531" rtl="0" latinLnBrk="0">
        <a:lnSpc>
          <a:spcPct val="100000"/>
        </a:lnSpc>
        <a:spcBef>
          <a:spcPts val="0"/>
        </a:spcBef>
        <a:spcAft>
          <a:spcPts val="0"/>
        </a:spcAft>
        <a:buClrTx/>
        <a:buSzTx/>
        <a:buFontTx/>
        <a:buNone/>
        <a:tabLst/>
        <a:defRPr b="1" baseline="0" cap="none" i="0" spc="0" strike="noStrike" sz="11200" u="none">
          <a:solidFill>
            <a:srgbClr val="000000"/>
          </a:solidFill>
          <a:uFillTx/>
          <a:latin typeface="+mj-lt"/>
          <a:ea typeface="+mj-ea"/>
          <a:cs typeface="+mj-cs"/>
          <a:sym typeface="Helvetica"/>
        </a:defRPr>
      </a:lvl5pPr>
      <a:lvl6pPr marL="0" marR="0" indent="1143000" algn="ctr" defTabSz="821531" rtl="0" latinLnBrk="0">
        <a:lnSpc>
          <a:spcPct val="100000"/>
        </a:lnSpc>
        <a:spcBef>
          <a:spcPts val="0"/>
        </a:spcBef>
        <a:spcAft>
          <a:spcPts val="0"/>
        </a:spcAft>
        <a:buClrTx/>
        <a:buSzTx/>
        <a:buFontTx/>
        <a:buNone/>
        <a:tabLst/>
        <a:defRPr b="1" baseline="0" cap="none" i="0" spc="0" strike="noStrike" sz="11200" u="none">
          <a:solidFill>
            <a:srgbClr val="000000"/>
          </a:solidFill>
          <a:uFillTx/>
          <a:latin typeface="+mj-lt"/>
          <a:ea typeface="+mj-ea"/>
          <a:cs typeface="+mj-cs"/>
          <a:sym typeface="Helvetica"/>
        </a:defRPr>
      </a:lvl6pPr>
      <a:lvl7pPr marL="0" marR="0" indent="1371600" algn="ctr" defTabSz="821531" rtl="0" latinLnBrk="0">
        <a:lnSpc>
          <a:spcPct val="100000"/>
        </a:lnSpc>
        <a:spcBef>
          <a:spcPts val="0"/>
        </a:spcBef>
        <a:spcAft>
          <a:spcPts val="0"/>
        </a:spcAft>
        <a:buClrTx/>
        <a:buSzTx/>
        <a:buFontTx/>
        <a:buNone/>
        <a:tabLst/>
        <a:defRPr b="1" baseline="0" cap="none" i="0" spc="0" strike="noStrike" sz="11200" u="none">
          <a:solidFill>
            <a:srgbClr val="000000"/>
          </a:solidFill>
          <a:uFillTx/>
          <a:latin typeface="+mj-lt"/>
          <a:ea typeface="+mj-ea"/>
          <a:cs typeface="+mj-cs"/>
          <a:sym typeface="Helvetica"/>
        </a:defRPr>
      </a:lvl7pPr>
      <a:lvl8pPr marL="0" marR="0" indent="1600200" algn="ctr" defTabSz="821531" rtl="0" latinLnBrk="0">
        <a:lnSpc>
          <a:spcPct val="100000"/>
        </a:lnSpc>
        <a:spcBef>
          <a:spcPts val="0"/>
        </a:spcBef>
        <a:spcAft>
          <a:spcPts val="0"/>
        </a:spcAft>
        <a:buClrTx/>
        <a:buSzTx/>
        <a:buFontTx/>
        <a:buNone/>
        <a:tabLst/>
        <a:defRPr b="1" baseline="0" cap="none" i="0" spc="0" strike="noStrike" sz="11200" u="none">
          <a:solidFill>
            <a:srgbClr val="000000"/>
          </a:solidFill>
          <a:uFillTx/>
          <a:latin typeface="+mj-lt"/>
          <a:ea typeface="+mj-ea"/>
          <a:cs typeface="+mj-cs"/>
          <a:sym typeface="Helvetica"/>
        </a:defRPr>
      </a:lvl8pPr>
      <a:lvl9pPr marL="0" marR="0" indent="1828800" algn="ctr" defTabSz="821531" rtl="0" latinLnBrk="0">
        <a:lnSpc>
          <a:spcPct val="100000"/>
        </a:lnSpc>
        <a:spcBef>
          <a:spcPts val="0"/>
        </a:spcBef>
        <a:spcAft>
          <a:spcPts val="0"/>
        </a:spcAft>
        <a:buClrTx/>
        <a:buSzTx/>
        <a:buFontTx/>
        <a:buNone/>
        <a:tabLst/>
        <a:defRPr b="1" baseline="0" cap="none" i="0" spc="0" strike="noStrike" sz="11200" u="none">
          <a:solidFill>
            <a:srgbClr val="000000"/>
          </a:solidFill>
          <a:uFillTx/>
          <a:latin typeface="+mj-lt"/>
          <a:ea typeface="+mj-ea"/>
          <a:cs typeface="+mj-cs"/>
          <a:sym typeface="Helvetica"/>
        </a:defRPr>
      </a:lvl9pPr>
    </p:titleStyle>
    <p:bodyStyle>
      <a:lvl1pPr marL="617361" marR="0" indent="-617361" algn="l" defTabSz="821531" latinLnBrk="0">
        <a:lnSpc>
          <a:spcPct val="100000"/>
        </a:lnSpc>
        <a:spcBef>
          <a:spcPts val="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1pPr>
      <a:lvl2pPr marL="1061861" marR="0" indent="-617361" algn="l" defTabSz="821531" latinLnBrk="0">
        <a:lnSpc>
          <a:spcPct val="100000"/>
        </a:lnSpc>
        <a:spcBef>
          <a:spcPts val="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2pPr>
      <a:lvl3pPr marL="1506361" marR="0" indent="-617361" algn="l" defTabSz="821531" latinLnBrk="0">
        <a:lnSpc>
          <a:spcPct val="100000"/>
        </a:lnSpc>
        <a:spcBef>
          <a:spcPts val="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3pPr>
      <a:lvl4pPr marL="1950861" marR="0" indent="-617361" algn="l" defTabSz="821531" latinLnBrk="0">
        <a:lnSpc>
          <a:spcPct val="100000"/>
        </a:lnSpc>
        <a:spcBef>
          <a:spcPts val="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4pPr>
      <a:lvl5pPr marL="2395361" marR="0" indent="-617361" algn="l" defTabSz="821531" latinLnBrk="0">
        <a:lnSpc>
          <a:spcPct val="100000"/>
        </a:lnSpc>
        <a:spcBef>
          <a:spcPts val="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5pPr>
      <a:lvl6pPr marL="2839861" marR="0" indent="-617361" algn="l" defTabSz="821531" latinLnBrk="0">
        <a:lnSpc>
          <a:spcPct val="100000"/>
        </a:lnSpc>
        <a:spcBef>
          <a:spcPts val="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6pPr>
      <a:lvl7pPr marL="3284361" marR="0" indent="-617361" algn="l" defTabSz="821531" latinLnBrk="0">
        <a:lnSpc>
          <a:spcPct val="100000"/>
        </a:lnSpc>
        <a:spcBef>
          <a:spcPts val="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7pPr>
      <a:lvl8pPr marL="3728861" marR="0" indent="-617361" algn="l" defTabSz="821531" latinLnBrk="0">
        <a:lnSpc>
          <a:spcPct val="100000"/>
        </a:lnSpc>
        <a:spcBef>
          <a:spcPts val="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8pPr>
      <a:lvl9pPr marL="4173361" marR="0" indent="-617361" algn="l" defTabSz="821531" latinLnBrk="0">
        <a:lnSpc>
          <a:spcPct val="100000"/>
        </a:lnSpc>
        <a:spcBef>
          <a:spcPts val="0"/>
        </a:spcBef>
        <a:spcAft>
          <a:spcPts val="0"/>
        </a:spcAft>
        <a:buClrTx/>
        <a:buSzPct val="75000"/>
        <a:buFontTx/>
        <a:buChar char="•"/>
        <a:tabLst/>
        <a:defRPr b="0" baseline="0" cap="none" i="0" spc="0" strike="noStrike" sz="5000" u="none">
          <a:solidFill>
            <a:srgbClr val="000000"/>
          </a:solidFill>
          <a:uFillTx/>
          <a:latin typeface="+mn-lt"/>
          <a:ea typeface="+mn-ea"/>
          <a:cs typeface="+mn-cs"/>
          <a:sym typeface="Helvetica Light"/>
        </a:defRPr>
      </a:lvl9pPr>
    </p:bodyStyle>
    <p:otherStyle>
      <a:lvl1pPr marL="0" marR="0" indent="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1pPr>
      <a:lvl2pPr marL="0" marR="0" indent="2286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2pPr>
      <a:lvl3pPr marL="0" marR="0" indent="4572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3pPr>
      <a:lvl4pPr marL="0" marR="0" indent="6858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4pPr>
      <a:lvl5pPr marL="0" marR="0" indent="9144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5pPr>
      <a:lvl6pPr marL="0" marR="0" indent="11430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6pPr>
      <a:lvl7pPr marL="0" marR="0" indent="13716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7pPr>
      <a:lvl8pPr marL="0" marR="0" indent="16002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8pPr>
      <a:lvl9pPr marL="0" marR="0" indent="1828800" algn="ctr" defTabSz="821531" rtl="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doi.org/10.1063/PT.3.2882"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11/25/2024"/>
          <p:cNvSpPr txBox="1"/>
          <p:nvPr>
            <p:ph type="title"/>
          </p:nvPr>
        </p:nvSpPr>
        <p:spPr>
          <a:prstGeom prst="rect">
            <a:avLst/>
          </a:prstGeom>
        </p:spPr>
        <p:txBody>
          <a:bodyPr/>
          <a:lstStyle/>
          <a:p>
            <a:pPr/>
            <a:r>
              <a:t>11/25/2024</a:t>
            </a:r>
          </a:p>
        </p:txBody>
      </p:sp>
      <p:sp>
        <p:nvSpPr>
          <p:cNvPr id="179" name="What is the effect of measurement?…"/>
          <p:cNvSpPr txBox="1"/>
          <p:nvPr>
            <p:ph type="body" idx="1"/>
          </p:nvPr>
        </p:nvSpPr>
        <p:spPr>
          <a:xfrm>
            <a:off x="635000" y="3178914"/>
            <a:ext cx="23114000" cy="9521086"/>
          </a:xfrm>
          <a:prstGeom prst="rect">
            <a:avLst/>
          </a:prstGeom>
        </p:spPr>
        <p:txBody>
          <a:bodyPr/>
          <a:lstStyle/>
          <a:p>
            <a:pPr/>
            <a:r>
              <a:t>What is the effect of measurement?</a:t>
            </a:r>
          </a:p>
          <a:p>
            <a:pPr/>
            <a:r>
              <a:t>Critiques of the Copenhagen interpretation</a:t>
            </a:r>
          </a:p>
          <a:p>
            <a:pPr/>
            <a:r>
              <a:t>Support for the Copenhagen interpretation</a:t>
            </a:r>
          </a:p>
          <a:p>
            <a:pPr/>
            <a:r>
              <a:t>An alternative: pilot wave theory</a:t>
            </a:r>
          </a:p>
          <a:p>
            <a:pPr/>
          </a:p>
          <a:p>
            <a:pPr/>
            <a:r>
              <a:t>Project proposal presentation</a:t>
            </a:r>
          </a:p>
          <a:p>
            <a:pPr/>
          </a:p>
          <a:p>
            <a:pPr/>
            <a:r>
              <a:t>Final project team work time</a:t>
            </a:r>
          </a:p>
        </p:txBody>
      </p:sp>
      <p:sp>
        <p:nvSpPr>
          <p:cNvPr id="180" name="Slide Number"/>
          <p:cNvSpPr txBox="1"/>
          <p:nvPr>
            <p:ph type="sldNum" sz="quarter" idx="2"/>
          </p:nvPr>
        </p:nvSpPr>
        <p:spPr>
          <a:xfrm>
            <a:off x="12020548" y="13010554"/>
            <a:ext cx="325045" cy="5111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The Effect of Measurement"/>
          <p:cNvSpPr txBox="1"/>
          <p:nvPr>
            <p:ph type="title"/>
          </p:nvPr>
        </p:nvSpPr>
        <p:spPr>
          <a:prstGeom prst="rect">
            <a:avLst/>
          </a:prstGeom>
        </p:spPr>
        <p:txBody>
          <a:bodyPr/>
          <a:lstStyle/>
          <a:p>
            <a:pPr/>
            <a:r>
              <a:t>The Effect of Measurement</a:t>
            </a:r>
          </a:p>
        </p:txBody>
      </p:sp>
      <p:sp>
        <p:nvSpPr>
          <p:cNvPr id="183" name="Suppose that you have a wavefunction with three regions: A, B, and C…"/>
          <p:cNvSpPr txBox="1"/>
          <p:nvPr>
            <p:ph type="body" idx="1"/>
          </p:nvPr>
        </p:nvSpPr>
        <p:spPr>
          <a:prstGeom prst="rect">
            <a:avLst/>
          </a:prstGeom>
        </p:spPr>
        <p:txBody>
          <a:bodyPr/>
          <a:lstStyle/>
          <a:p>
            <a:pPr/>
            <a:r>
              <a:t>Suppose that you have a wavefunction with three regions: A, B, and C</a:t>
            </a:r>
          </a:p>
          <a:p>
            <a:pPr/>
            <a:r>
              <a:t>You make a measurement and the particle is in region C</a:t>
            </a:r>
          </a:p>
          <a:p>
            <a:pPr/>
            <a:r>
              <a:t>Where was the particle before the measurement?</a:t>
            </a:r>
          </a:p>
          <a:p>
            <a:pPr/>
            <a:r>
              <a:t>There are several options:</a:t>
            </a:r>
          </a:p>
          <a:p>
            <a:pPr lvl="1"/>
            <a:r>
              <a:t>Realist: it was at C. QM is incomplete, hidden variable. Example is coin flip.</a:t>
            </a:r>
          </a:p>
          <a:p>
            <a:pPr lvl="1"/>
            <a:r>
              <a:t>Copenhagen: it was nowhere in particular, a ``superposition.'' Measurement forced the particle to ``take a stand.''</a:t>
            </a:r>
          </a:p>
          <a:p>
            <a:pPr lvl="1"/>
            <a:r>
              <a:t>Agnostic: I don't know. Actually, it is a dumb question. Don't need to understand to use it.</a:t>
            </a:r>
          </a:p>
          <a:p>
            <a:pPr/>
            <a:r>
              <a:t>Both the concepts of superposition and measurement are strange. What exactly is a superposition? Why does measurement matter?</a:t>
            </a:r>
          </a:p>
        </p:txBody>
      </p:sp>
      <p:sp>
        <p:nvSpPr>
          <p:cNvPr id="184" name="Slide Number"/>
          <p:cNvSpPr txBox="1"/>
          <p:nvPr>
            <p:ph type="sldNum" sz="quarter" idx="2"/>
          </p:nvPr>
        </p:nvSpPr>
        <p:spPr>
          <a:xfrm>
            <a:off x="12020548" y="13010554"/>
            <a:ext cx="325045" cy="5111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Critiques of the Copenhagen Interpretation"/>
          <p:cNvSpPr txBox="1"/>
          <p:nvPr>
            <p:ph type="title"/>
          </p:nvPr>
        </p:nvSpPr>
        <p:spPr>
          <a:prstGeom prst="rect">
            <a:avLst/>
          </a:prstGeom>
        </p:spPr>
        <p:txBody>
          <a:bodyPr/>
          <a:lstStyle/>
          <a:p>
            <a:pPr lvl="1" indent="178307" defTabSz="640794">
              <a:defRPr sz="8736"/>
            </a:pPr>
            <a:r>
              <a:t>Critiques of the Copenhagen Interpretation</a:t>
            </a:r>
          </a:p>
        </p:txBody>
      </p:sp>
      <p:sp>
        <p:nvSpPr>
          <p:cNvPr id="187" name="Schrodinger’s Cat: ``a cat imagined as being enclosed in a box with a radioactive source and a poison that will be released when the source (unpredictably) emits radiation, the cat being considered (according to quantum mechanics) to be simultaneously bo"/>
          <p:cNvSpPr txBox="1"/>
          <p:nvPr>
            <p:ph type="body" idx="1"/>
          </p:nvPr>
        </p:nvSpPr>
        <p:spPr>
          <a:prstGeom prst="rect">
            <a:avLst/>
          </a:prstGeom>
        </p:spPr>
        <p:txBody>
          <a:bodyPr numCol="2" spcCol="1155700"/>
          <a:lstStyle/>
          <a:p>
            <a:pPr marL="469194" indent="-469194" defTabSz="624363">
              <a:defRPr sz="3800"/>
            </a:pPr>
            <a:r>
              <a:t>Schrodinger’s Cat: ``a cat imagined as being enclosed in a box with a radioactive source and a poison that will be released when the source (unpredictably) emits radiation, the cat being considered (according to quantum mechanics) to be simultaneously both dead and alive until the box is opened and the cat observed.’’</a:t>
            </a:r>
          </a:p>
          <a:p>
            <a:pPr marL="0" indent="0" algn="ctr" defTabSz="624363">
              <a:buSzTx/>
              <a:buNone/>
              <a:defRPr sz="3800"/>
            </a:pPr>
          </a:p>
          <a:p>
            <a:pPr lvl="1" marL="807014" indent="-469194" defTabSz="624363">
              <a:defRPr sz="3800"/>
            </a:pPr>
            <a:r>
              <a:t>Does the counter make the measurement?</a:t>
            </a:r>
          </a:p>
          <a:p>
            <a:pPr lvl="1" marL="807014" indent="-469194" defTabSz="624363">
              <a:defRPr sz="3800"/>
            </a:pPr>
            <a:r>
              <a:t>Illustrates absurdity of superposition</a:t>
            </a:r>
          </a:p>
          <a:p>
            <a:pPr lvl="1" marL="807014" indent="-469194" defTabSz="624363">
              <a:defRPr sz="3800"/>
            </a:pPr>
          </a:p>
          <a:p>
            <a:pPr marL="469194" indent="-469194" defTabSz="624363">
              <a:defRPr sz="3800"/>
            </a:pPr>
            <a:r>
              <a:t>Einstein, Podolsky, and Rosen (EPR) paradox (1935)</a:t>
            </a:r>
          </a:p>
          <a:p>
            <a:pPr lvl="1" marL="807014" indent="-469194" defTabSz="624363">
              <a:defRPr sz="3800"/>
            </a:pPr>
            <a:r>
              <a:t>Entangled particles are coupled in a way such that their particles are not independent of one another, no matter how far apart they are. Example are particles known to have total spin 0.</a:t>
            </a:r>
          </a:p>
          <a:p>
            <a:pPr lvl="1" marL="807014" indent="-469194" defTabSz="624363">
              <a:defRPr sz="3800"/>
            </a:pPr>
            <a:r>
              <a:t>The paradox if entangled states are separated and one measured, it causes an instantaneous change in the other particle. This means that information is going faster than light, in contradiction with relativity. </a:t>
            </a:r>
          </a:p>
          <a:p>
            <a:pPr lvl="1" marL="807014" indent="-469194" defTabSz="624363">
              <a:defRPr sz="3800"/>
            </a:pPr>
            <a:r>
              <a:t>EPR called this ``spooky action at the distance.''</a:t>
            </a:r>
          </a:p>
        </p:txBody>
      </p:sp>
      <p:pic>
        <p:nvPicPr>
          <p:cNvPr id="188" name="Schrodingers_cat.png" descr="Schrodingers_cat.png"/>
          <p:cNvPicPr>
            <a:picLocks noChangeAspect="1"/>
          </p:cNvPicPr>
          <p:nvPr/>
        </p:nvPicPr>
        <p:blipFill>
          <a:blip r:embed="rId2">
            <a:extLst/>
          </a:blip>
          <a:stretch>
            <a:fillRect/>
          </a:stretch>
        </p:blipFill>
        <p:spPr>
          <a:xfrm>
            <a:off x="635000" y="2540000"/>
            <a:ext cx="8506710" cy="4553962"/>
          </a:xfrm>
          <a:prstGeom prst="rect">
            <a:avLst/>
          </a:prstGeom>
          <a:ln w="12700">
            <a:miter lim="400000"/>
          </a:ln>
        </p:spPr>
      </p:pic>
      <p:sp>
        <p:nvSpPr>
          <p:cNvPr id="189" name="Slide Number"/>
          <p:cNvSpPr txBox="1"/>
          <p:nvPr>
            <p:ph type="sldNum" sz="quarter" idx="2"/>
          </p:nvPr>
        </p:nvSpPr>
        <p:spPr>
          <a:xfrm>
            <a:off x="12020548" y="13010554"/>
            <a:ext cx="325045" cy="5111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upport for the Copenhagen Interpretation"/>
          <p:cNvSpPr txBox="1"/>
          <p:nvPr>
            <p:ph type="title"/>
          </p:nvPr>
        </p:nvSpPr>
        <p:spPr>
          <a:prstGeom prst="rect">
            <a:avLst/>
          </a:prstGeom>
        </p:spPr>
        <p:txBody>
          <a:bodyPr/>
          <a:lstStyle>
            <a:lvl1pPr defTabSz="649009">
              <a:defRPr sz="8848"/>
            </a:lvl1pPr>
          </a:lstStyle>
          <a:p>
            <a:pPr/>
            <a:r>
              <a:t>Support for the Copenhagen Interpretation</a:t>
            </a:r>
          </a:p>
        </p:txBody>
      </p:sp>
      <p:sp>
        <p:nvSpPr>
          <p:cNvPr id="192" name="Ghost Double Slit - wave interference patterns observed with only one particle at a time…"/>
          <p:cNvSpPr txBox="1"/>
          <p:nvPr>
            <p:ph type="body" idx="1"/>
          </p:nvPr>
        </p:nvSpPr>
        <p:spPr>
          <a:prstGeom prst="rect">
            <a:avLst/>
          </a:prstGeom>
        </p:spPr>
        <p:txBody>
          <a:bodyPr numCol="2" spcCol="1155700"/>
          <a:lstStyle/>
          <a:p>
            <a:pPr marL="530930" indent="-530930" defTabSz="706516">
              <a:defRPr sz="4300"/>
            </a:pPr>
            <a:r>
              <a:rPr b="1">
                <a:latin typeface="+mj-lt"/>
                <a:ea typeface="+mj-ea"/>
                <a:cs typeface="+mj-cs"/>
                <a:sym typeface="Helvetica"/>
              </a:rPr>
              <a:t>Ghost Double Slit</a:t>
            </a:r>
            <a:r>
              <a:t> - wave interference patterns observed with only one particle at a time</a:t>
            </a:r>
          </a:p>
          <a:p>
            <a:pPr marL="0" indent="0" algn="ctr" defTabSz="706516">
              <a:buSzTx/>
              <a:buNone/>
              <a:defRPr sz="4300"/>
            </a:pPr>
          </a:p>
          <a:p>
            <a:pPr lvl="1" marL="0" indent="196596" algn="ctr" defTabSz="706516">
              <a:buSzTx/>
              <a:buNone/>
              <a:defRPr sz="4300"/>
            </a:pPr>
            <a:r>
              <a:t>Feynman: ”is impossible, absolutely impossible, to explain in any classical way."</a:t>
            </a:r>
          </a:p>
          <a:p>
            <a:pPr marL="530930" indent="-530930" defTabSz="706516">
              <a:defRPr b="1" sz="4300">
                <a:latin typeface="+mj-lt"/>
                <a:ea typeface="+mj-ea"/>
                <a:cs typeface="+mj-cs"/>
                <a:sym typeface="Helvetica"/>
              </a:defRPr>
            </a:pPr>
            <a:r>
              <a:t>Bell's Theorem (1964)</a:t>
            </a:r>
          </a:p>
          <a:p>
            <a:pPr lvl="1" marL="913200" indent="-530930" defTabSz="706516">
              <a:defRPr sz="4300"/>
            </a:pPr>
            <a:r>
              <a:t>Another way to state EPR paradox: If particles can't talk faster than light, than superposition is wrong.</a:t>
            </a:r>
          </a:p>
          <a:p>
            <a:pPr lvl="1" marL="913200" indent="-530930" defTabSz="706516">
              <a:defRPr sz="4300"/>
            </a:pPr>
            <a:r>
              <a:t>Bell came up with experiment with different results when particles talk faster than light or not. When it was done, it showed that particles can indeed talk faster than light. ``Spooky action at a distance'' is true.</a:t>
            </a:r>
          </a:p>
          <a:p>
            <a:pPr lvl="1" marL="913200" indent="-530930" defTabSz="706516">
              <a:defRPr sz="4300"/>
            </a:pPr>
            <a:r>
              <a:t>However this does NOT mean that QM is true, but that it is consistent with the results.</a:t>
            </a:r>
          </a:p>
        </p:txBody>
      </p:sp>
      <p:pic>
        <p:nvPicPr>
          <p:cNvPr id="193" name="double-slit-interference-comp-243x300.jpg" descr="double-slit-interference-comp-243x300.jpg"/>
          <p:cNvPicPr>
            <a:picLocks noChangeAspect="1"/>
          </p:cNvPicPr>
          <p:nvPr/>
        </p:nvPicPr>
        <p:blipFill>
          <a:blip r:embed="rId2">
            <a:extLst/>
          </a:blip>
          <a:stretch>
            <a:fillRect/>
          </a:stretch>
        </p:blipFill>
        <p:spPr>
          <a:xfrm>
            <a:off x="635000" y="2540000"/>
            <a:ext cx="4876248" cy="6020059"/>
          </a:xfrm>
          <a:prstGeom prst="rect">
            <a:avLst/>
          </a:prstGeom>
          <a:ln w="12700">
            <a:miter lim="400000"/>
          </a:ln>
        </p:spPr>
      </p:pic>
      <p:sp>
        <p:nvSpPr>
          <p:cNvPr id="194" name="Slide Number"/>
          <p:cNvSpPr txBox="1"/>
          <p:nvPr>
            <p:ph type="sldNum" sz="quarter" idx="2"/>
          </p:nvPr>
        </p:nvSpPr>
        <p:spPr>
          <a:xfrm>
            <a:off x="12020548" y="13010554"/>
            <a:ext cx="325045" cy="5111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Pilot Wave Theory"/>
          <p:cNvSpPr txBox="1"/>
          <p:nvPr>
            <p:ph type="title"/>
          </p:nvPr>
        </p:nvSpPr>
        <p:spPr>
          <a:prstGeom prst="rect">
            <a:avLst/>
          </a:prstGeom>
        </p:spPr>
        <p:txBody>
          <a:bodyPr/>
          <a:lstStyle/>
          <a:p>
            <a:pPr/>
            <a:r>
              <a:t>Pilot Wave Theory</a:t>
            </a:r>
          </a:p>
        </p:txBody>
      </p:sp>
      <p:sp>
        <p:nvSpPr>
          <p:cNvPr id="197" name="Alternative to Copenhagen interpretation advocated by de Broglie. Elaborated by David Bohm (1952), so also called Bohmian mechanics.…"/>
          <p:cNvSpPr txBox="1"/>
          <p:nvPr>
            <p:ph type="body" sz="half" idx="1"/>
          </p:nvPr>
        </p:nvSpPr>
        <p:spPr>
          <a:xfrm>
            <a:off x="635000" y="2540000"/>
            <a:ext cx="10799437" cy="10160000"/>
          </a:xfrm>
          <a:prstGeom prst="rect">
            <a:avLst/>
          </a:prstGeom>
        </p:spPr>
        <p:txBody>
          <a:bodyPr/>
          <a:lstStyle/>
          <a:p>
            <a:pPr/>
            <a:r>
              <a:t>Alternative to Copenhagen interpretation advocated by de Broglie. Elaborated by David Bohm (1952), so also called Bohmian mechanics.</a:t>
            </a:r>
          </a:p>
          <a:p>
            <a:pPr/>
            <a:r>
              <a:t>Particles ride on a ``pilot wave'' </a:t>
            </a:r>
          </a:p>
          <a:p>
            <a:pPr lvl="1"/>
            <a:r>
              <a:t>``Hidden variable'' theory</a:t>
            </a:r>
          </a:p>
          <a:p>
            <a:pPr lvl="1"/>
            <a:r>
              <a:t>Deterministic</a:t>
            </a:r>
          </a:p>
          <a:p>
            <a:pPr lvl="1"/>
            <a:r>
              <a:t>Explains quantum effects</a:t>
            </a:r>
          </a:p>
          <a:p>
            <a:pPr/>
            <a:r>
              <a:t>Bouncing droplet experiments show that quantum effects can be seen in visible objects</a:t>
            </a:r>
          </a:p>
        </p:txBody>
      </p:sp>
      <p:sp>
        <p:nvSpPr>
          <p:cNvPr id="198" name="Slide Number"/>
          <p:cNvSpPr txBox="1"/>
          <p:nvPr>
            <p:ph type="sldNum" sz="quarter" idx="2"/>
          </p:nvPr>
        </p:nvSpPr>
        <p:spPr>
          <a:xfrm>
            <a:off x="12020548" y="13010554"/>
            <a:ext cx="325045" cy="5111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99" name="Fifth-Solvay-Conference_web.jpg" descr="Fifth-Solvay-Conference_web.jpg"/>
          <p:cNvPicPr>
            <a:picLocks noChangeAspect="1"/>
          </p:cNvPicPr>
          <p:nvPr/>
        </p:nvPicPr>
        <p:blipFill>
          <a:blip r:embed="rId2">
            <a:extLst/>
          </a:blip>
          <a:stretch>
            <a:fillRect/>
          </a:stretch>
        </p:blipFill>
        <p:spPr>
          <a:xfrm>
            <a:off x="11599942" y="3203872"/>
            <a:ext cx="12205803" cy="8832256"/>
          </a:xfrm>
          <a:prstGeom prst="rect">
            <a:avLst/>
          </a:prstGeom>
          <a:ln w="12700">
            <a:miter lim="400000"/>
          </a:ln>
        </p:spPr>
      </p:pic>
      <p:sp>
        <p:nvSpPr>
          <p:cNvPr id="200" name="Pilot wave theory presented by de Broglie at 1927 Solvay Conference in Brussels"/>
          <p:cNvSpPr txBox="1"/>
          <p:nvPr/>
        </p:nvSpPr>
        <p:spPr>
          <a:xfrm>
            <a:off x="13034768" y="12382500"/>
            <a:ext cx="9336152" cy="4476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Pilot wave theory presented by de Broglie at 1927 Solvay Conference in Brussels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2" name="Double slit experiment explanation macro quantum from Through The Wormhole S02E06.mp4" descr="Double slit experiment explanation macro quantum from Through The Wormhole S02E06.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0" y="0"/>
            <a:ext cx="24384001" cy="137160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3065" fill="hold"/>
                                        <p:tgtEl>
                                          <p:spTgt spid="202"/>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02"/>
                </p:tgtEl>
              </p:cMediaNode>
            </p:video>
            <p:seq concurrent="1" prevAc="none" nextAc="seek">
              <p:cTn id="8" evtFilter="cancelBubble" nodeType="interactiveSeq" restart="whenNotActive" fill="hold">
                <p:stCondLst>
                  <p:cond delay="0" evt="onClick">
                    <p:tgtEl>
                      <p:spTgt spid="202"/>
                    </p:tgtEl>
                  </p:cond>
                </p:stCondLst>
                <p:endSync delay="0" evt="end">
                  <p:rtn val="all"/>
                </p:endSync>
                <p:childTnLst>
                  <p:par>
                    <p:cTn id="9" fill="hold">
                      <p:stCondLst>
                        <p:cond delay="0"/>
                      </p:stCondLst>
                      <p:childTnLst>
                        <p:par>
                          <p:cTn id="10" fill="hold">
                            <p:stCondLst>
                              <p:cond delay="0"/>
                            </p:stCondLst>
                            <p:childTnLst>
                              <p:par>
                                <p:cTn id="11" presetClass="mediacall" nodeType="clickEffect" presetSubtype="0" presetID="2" fill="hold">
                                  <p:stCondLst>
                                    <p:cond delay="0"/>
                                  </p:stCondLst>
                                  <p:childTnLst>
                                    <p:cmd type="call" cmd="togglePause">
                                      <p:cBhvr>
                                        <p:cTn id="12" dur="1" fill="hold"/>
                                        <p:tgtEl>
                                          <p:spTgt spid="202"/>
                                        </p:tgtEl>
                                      </p:cBhvr>
                                    </p:cmd>
                                  </p:childTnLst>
                                </p:cTn>
                              </p:par>
                            </p:childTnLst>
                          </p:cTn>
                        </p:par>
                      </p:childTnLst>
                    </p:cTn>
                  </p:par>
                </p:childTnLst>
              </p:cTn>
              <p:nextCondLst>
                <p:cond delay="0" evt="onClick">
                  <p:tgtEl>
                    <p:spTgt spid="20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Review Questions"/>
          <p:cNvSpPr txBox="1"/>
          <p:nvPr>
            <p:ph type="title"/>
          </p:nvPr>
        </p:nvSpPr>
        <p:spPr>
          <a:prstGeom prst="rect">
            <a:avLst/>
          </a:prstGeom>
        </p:spPr>
        <p:txBody>
          <a:bodyPr/>
          <a:lstStyle/>
          <a:p>
            <a:pPr/>
            <a:r>
              <a:t>Review Questions</a:t>
            </a:r>
          </a:p>
        </p:txBody>
      </p:sp>
      <p:sp>
        <p:nvSpPr>
          <p:cNvPr id="205" name="What are three interpretations of the meaning of measurement?…"/>
          <p:cNvSpPr txBox="1"/>
          <p:nvPr>
            <p:ph type="body" idx="1"/>
          </p:nvPr>
        </p:nvSpPr>
        <p:spPr>
          <a:prstGeom prst="rect">
            <a:avLst/>
          </a:prstGeom>
        </p:spPr>
        <p:txBody>
          <a:bodyPr/>
          <a:lstStyle/>
          <a:p>
            <a:pPr>
              <a:spcBef>
                <a:spcPts val="5900"/>
              </a:spcBef>
            </a:pPr>
            <a:r>
              <a:t>What are three interpretations of the meaning of measurement?</a:t>
            </a:r>
          </a:p>
          <a:p>
            <a:pPr>
              <a:spcBef>
                <a:spcPts val="5900"/>
              </a:spcBef>
            </a:pPr>
            <a:r>
              <a:t>How did Schrodinger and Einstein criticize the Copenhagen interpretation?</a:t>
            </a:r>
          </a:p>
          <a:p>
            <a:pPr>
              <a:spcBef>
                <a:spcPts val="5900"/>
              </a:spcBef>
            </a:pPr>
            <a:r>
              <a:t>What key experiments are thought to support non-intuitive aspects of the Copenhagen interpretation?</a:t>
            </a:r>
          </a:p>
          <a:p>
            <a:pPr>
              <a:spcBef>
                <a:spcPts val="5900"/>
              </a:spcBef>
            </a:pPr>
            <a:r>
              <a:t>What deterministic hidden variable theory can explain many quantum effects without superposition?</a:t>
            </a:r>
          </a:p>
        </p:txBody>
      </p:sp>
      <p:sp>
        <p:nvSpPr>
          <p:cNvPr id="206" name="Slide Number"/>
          <p:cNvSpPr txBox="1"/>
          <p:nvPr>
            <p:ph type="sldNum" sz="quarter" idx="2"/>
          </p:nvPr>
        </p:nvSpPr>
        <p:spPr>
          <a:xfrm>
            <a:off x="12020548" y="13010554"/>
            <a:ext cx="325045" cy="5111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References"/>
          <p:cNvSpPr txBox="1"/>
          <p:nvPr>
            <p:ph type="title"/>
          </p:nvPr>
        </p:nvSpPr>
        <p:spPr>
          <a:prstGeom prst="rect">
            <a:avLst/>
          </a:prstGeom>
        </p:spPr>
        <p:txBody>
          <a:bodyPr/>
          <a:lstStyle/>
          <a:p>
            <a:pPr/>
            <a:r>
              <a:t>References</a:t>
            </a:r>
          </a:p>
        </p:txBody>
      </p:sp>
      <p:sp>
        <p:nvSpPr>
          <p:cNvPr id="209" name="John Bush. The new wave of pilot-wave theory. Physics Today 68 (8), 47–53 (2015); https://doi.org/10.1063/PT.3.2882…"/>
          <p:cNvSpPr txBox="1"/>
          <p:nvPr>
            <p:ph type="body" idx="1"/>
          </p:nvPr>
        </p:nvSpPr>
        <p:spPr>
          <a:prstGeom prst="rect">
            <a:avLst/>
          </a:prstGeom>
        </p:spPr>
        <p:txBody>
          <a:bodyPr/>
          <a:lstStyle/>
          <a:p>
            <a:pPr/>
            <a:r>
              <a:t>John Bush. The new wave of pilot-wave theory. Physics Today 68 (8), 47–53 (2015); </a:t>
            </a:r>
            <a:r>
              <a:rPr u="sng">
                <a:hlinkClick r:id="rId2" invalidUrl="" action="" tgtFrame="" tooltip="" history="1" highlightClick="0" endSnd="0"/>
              </a:rPr>
              <a:t>https://doi.org/10.1063/PT.3.2882</a:t>
            </a:r>
          </a:p>
          <a:p>
            <a:pPr/>
            <a:r>
              <a:t>H. Nikolic. Would Bohr be born if Bohm were born before Born? Am. J. Phys 76, 143-146 (2008)</a:t>
            </a:r>
          </a:p>
        </p:txBody>
      </p:sp>
      <p:sp>
        <p:nvSpPr>
          <p:cNvPr id="210" name="Slide Number"/>
          <p:cNvSpPr txBox="1"/>
          <p:nvPr>
            <p:ph type="sldNum" sz="quarter" idx="2"/>
          </p:nvPr>
        </p:nvSpPr>
        <p:spPr>
          <a:xfrm>
            <a:off x="12020548" y="13010554"/>
            <a:ext cx="325045" cy="5111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63500" dist="12700" dir="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63500" dist="12700" dir="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2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